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B003-2BC3-4061-887F-FB8011A4809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C1FF-F0BC-41A8-BE9D-AA955698F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B003-2BC3-4061-887F-FB8011A4809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C1FF-F0BC-41A8-BE9D-AA955698F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4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B003-2BC3-4061-887F-FB8011A4809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C1FF-F0BC-41A8-BE9D-AA955698F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0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B003-2BC3-4061-887F-FB8011A4809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C1FF-F0BC-41A8-BE9D-AA955698F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6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B003-2BC3-4061-887F-FB8011A4809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C1FF-F0BC-41A8-BE9D-AA955698F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0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B003-2BC3-4061-887F-FB8011A4809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C1FF-F0BC-41A8-BE9D-AA955698F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7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B003-2BC3-4061-887F-FB8011A4809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C1FF-F0BC-41A8-BE9D-AA955698F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B003-2BC3-4061-887F-FB8011A4809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C1FF-F0BC-41A8-BE9D-AA955698F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B003-2BC3-4061-887F-FB8011A4809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C1FF-F0BC-41A8-BE9D-AA955698F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B003-2BC3-4061-887F-FB8011A4809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C1FF-F0BC-41A8-BE9D-AA955698F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2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B003-2BC3-4061-887F-FB8011A4809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C1FF-F0BC-41A8-BE9D-AA955698F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7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2B003-2BC3-4061-887F-FB8011A4809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C1FF-F0BC-41A8-BE9D-AA955698F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1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work total % volumes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segmented tiff stack (the one that also segmented out the background) in FIJI</a:t>
            </a:r>
          </a:p>
          <a:p>
            <a:r>
              <a:rPr lang="en-US" dirty="0" err="1" smtClean="0"/>
              <a:t>Image</a:t>
            </a:r>
            <a:r>
              <a:rPr lang="en-US" dirty="0" err="1" smtClean="0">
                <a:sym typeface="Wingdings" panose="05000000000000000000" pitchFamily="2" charset="2"/>
              </a:rPr>
              <a:t>Lookup</a:t>
            </a:r>
            <a:r>
              <a:rPr lang="en-US" dirty="0" smtClean="0">
                <a:sym typeface="Wingdings" panose="05000000000000000000" pitchFamily="2" charset="2"/>
              </a:rPr>
              <a:t> tables (I usually use </a:t>
            </a:r>
            <a:r>
              <a:rPr lang="en-US" dirty="0" err="1" smtClean="0">
                <a:sym typeface="Wingdings" panose="05000000000000000000" pitchFamily="2" charset="2"/>
              </a:rPr>
              <a:t>glasbey</a:t>
            </a:r>
            <a:r>
              <a:rPr lang="en-US" dirty="0" smtClean="0">
                <a:sym typeface="Wingdings" panose="05000000000000000000" pitchFamily="2" charset="2"/>
              </a:rPr>
              <a:t> on dark as it shows up well)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This example has three segmented 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types: fractures, matrix and outside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642" y="3216662"/>
            <a:ext cx="32766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03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work total % volumes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Image</a:t>
            </a:r>
            <a:r>
              <a:rPr lang="en-US" dirty="0" err="1" smtClean="0">
                <a:sym typeface="Wingdings" panose="05000000000000000000" pitchFamily="2" charset="2"/>
              </a:rPr>
              <a:t>Adjust</a:t>
            </a:r>
            <a:r>
              <a:rPr lang="en-US" dirty="0" smtClean="0">
                <a:sym typeface="Wingdings" panose="05000000000000000000" pitchFamily="2" charset="2"/>
              </a:rPr>
              <a:t>--&gt;Threshold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Moving the threshold bars around you should be able to figure out the order (from left to right) the parts that are </a:t>
            </a:r>
            <a:r>
              <a:rPr lang="en-US" dirty="0" err="1" smtClean="0">
                <a:sym typeface="Wingdings" panose="05000000000000000000" pitchFamily="2" charset="2"/>
              </a:rPr>
              <a:t>seg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37" y="3227813"/>
            <a:ext cx="3276600" cy="3390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909" y="3227813"/>
            <a:ext cx="3276600" cy="3390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4284" y="3616538"/>
            <a:ext cx="2800350" cy="2781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974284" y="3227813"/>
            <a:ext cx="2489278" cy="379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Fractures in dark 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7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427" y="1833601"/>
            <a:ext cx="3276600" cy="3390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563" y="1926838"/>
            <a:ext cx="2800350" cy="2781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2749" y="5321590"/>
            <a:ext cx="2489278" cy="379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Matrix in dark 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6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45423"/>
            <a:ext cx="3276600" cy="3390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825" y="2038350"/>
            <a:ext cx="2800350" cy="2781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2749" y="5321590"/>
            <a:ext cx="2489278" cy="379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Background in dark 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93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check off Stack histogram so you are looking at the entire stack and not just one slice</a:t>
            </a:r>
          </a:p>
          <a:p>
            <a:r>
              <a:rPr lang="en-US" dirty="0" smtClean="0"/>
              <a:t>Give it a minute or two to process</a:t>
            </a:r>
          </a:p>
          <a:p>
            <a:r>
              <a:rPr lang="en-US" dirty="0" smtClean="0"/>
              <a:t>Scroll both bars over to the left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508" y="2610644"/>
            <a:ext cx="2800350" cy="2781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142" y="4191136"/>
            <a:ext cx="2320663" cy="24016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6098" y="4191136"/>
            <a:ext cx="2563618" cy="25461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34254" y="5798634"/>
            <a:ext cx="4204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 given in same order we previously worked out, here fractures are 6.97% volume pre-correction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4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slider bars to get 2</a:t>
            </a:r>
            <a:r>
              <a:rPr lang="en-US" baseline="30000" dirty="0" smtClean="0"/>
              <a:t>nd</a:t>
            </a:r>
            <a:r>
              <a:rPr lang="en-US" dirty="0" smtClean="0"/>
              <a:t> %, make sure to move both slider bars or it will sum the previous </a:t>
            </a:r>
            <a:r>
              <a:rPr lang="en-US" dirty="0" err="1" smtClean="0"/>
              <a:t>seg</a:t>
            </a:r>
            <a:r>
              <a:rPr lang="en-US" dirty="0" smtClean="0"/>
              <a:t>. in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one </a:t>
            </a:r>
            <a:r>
              <a:rPr lang="en-US" dirty="0" smtClean="0">
                <a:sym typeface="Wingdings" panose="05000000000000000000" pitchFamily="2" charset="2"/>
              </a:rPr>
              <a:t>matrix is 33.69%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1171" y="2517852"/>
            <a:ext cx="280035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51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one for this set is background, 59.34%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518" y="2752029"/>
            <a:ext cx="280035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97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you need to recalculate based on removing the background so you get a realistic answer for the rock.</a:t>
            </a:r>
          </a:p>
          <a:p>
            <a:r>
              <a:rPr lang="en-US" dirty="0" smtClean="0"/>
              <a:t>6.97+</a:t>
            </a:r>
            <a:r>
              <a:rPr lang="en-US" dirty="0" smtClean="0">
                <a:sym typeface="Wingdings" panose="05000000000000000000" pitchFamily="2" charset="2"/>
              </a:rPr>
              <a:t>33.69+</a:t>
            </a:r>
            <a:r>
              <a:rPr lang="en-US" dirty="0" smtClean="0"/>
              <a:t> 59.34=100 (I always check since I’m paranoid)</a:t>
            </a:r>
          </a:p>
          <a:p>
            <a:r>
              <a:rPr lang="en-US" dirty="0" smtClean="0"/>
              <a:t>100-59.34=40.6</a:t>
            </a:r>
          </a:p>
          <a:p>
            <a:r>
              <a:rPr lang="en-US" dirty="0" smtClean="0"/>
              <a:t>6.97/40.6=17.2% fractures by volume</a:t>
            </a:r>
          </a:p>
          <a:p>
            <a:r>
              <a:rPr lang="en-US" dirty="0" smtClean="0"/>
              <a:t>33.69/40.6=82.99% matrix by volume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4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FFC739246C7488F87E664B945E355" ma:contentTypeVersion="8" ma:contentTypeDescription="Create a new document." ma:contentTypeScope="" ma:versionID="1ac3ec77c7a7a35b65765b3fc524b735">
  <xsd:schema xmlns:xsd="http://www.w3.org/2001/XMLSchema" xmlns:xs="http://www.w3.org/2001/XMLSchema" xmlns:p="http://schemas.microsoft.com/office/2006/metadata/properties" xmlns:ns2="c5c781b9-9120-4f66-9229-ad00a90b86cf" xmlns:ns3="d3712548-acf7-450d-b20b-d1e39bdb5c05" targetNamespace="http://schemas.microsoft.com/office/2006/metadata/properties" ma:root="true" ma:fieldsID="e4c6541f43f7cbe402b71095340ff4b0" ns2:_="" ns3:_="">
    <xsd:import namespace="c5c781b9-9120-4f66-9229-ad00a90b86cf"/>
    <xsd:import namespace="d3712548-acf7-450d-b20b-d1e39bdb5c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781b9-9120-4f66-9229-ad00a90b8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12548-acf7-450d-b20b-d1e39bdb5c0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BA4DF4-B26E-4157-8904-5FAA24A2922F}"/>
</file>

<file path=customXml/itemProps2.xml><?xml version="1.0" encoding="utf-8"?>
<ds:datastoreItem xmlns:ds="http://schemas.openxmlformats.org/officeDocument/2006/customXml" ds:itemID="{B3219D7D-6ACC-4B31-9281-D132333F2A0E}"/>
</file>

<file path=customXml/itemProps3.xml><?xml version="1.0" encoding="utf-8"?>
<ds:datastoreItem xmlns:ds="http://schemas.openxmlformats.org/officeDocument/2006/customXml" ds:itemID="{49BC8EF5-AD36-4E54-9418-D5C26705ED25}"/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232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To work total % volumes</vt:lpstr>
      <vt:lpstr>To work total % volumes</vt:lpstr>
      <vt:lpstr>2</vt:lpstr>
      <vt:lpstr>3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Brown</dc:creator>
  <cp:lastModifiedBy>Sarah Brown</cp:lastModifiedBy>
  <cp:revision>3</cp:revision>
  <dcterms:created xsi:type="dcterms:W3CDTF">2019-03-20T14:41:44Z</dcterms:created>
  <dcterms:modified xsi:type="dcterms:W3CDTF">2019-03-20T15:22:30Z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0x010100A08FFC739246C7488F87E664B945E355</vt:lpwstr>
  </property>
</Properties>
</file>